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49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6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8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1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6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52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3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7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05490-FF26-3145-88B4-F84C68C3D39F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C8B0B02-72A8-E242-AA2E-B91B0694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9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TigerInst/ads-searching-system" TargetMode="Externa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s-searching-system.herokuapp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Ads Searching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Team: Monkey-Year-Horse-Month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Memcached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128" y="2121408"/>
            <a:ext cx="3486597" cy="34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1" y="2314902"/>
            <a:ext cx="4713890" cy="35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Read-Write 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710" y="2121408"/>
            <a:ext cx="3683876" cy="3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Understanding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Distributed System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Machine Learning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96" y="1534509"/>
            <a:ext cx="1361966" cy="1361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46" y="2864947"/>
            <a:ext cx="2825667" cy="189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23" y="4763597"/>
            <a:ext cx="1686911" cy="16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Decompose large problems into smaller ones</a:t>
            </a:r>
          </a:p>
          <a:p>
            <a:endParaRPr lang="en-US" dirty="0"/>
          </a:p>
          <a:p>
            <a:r>
              <a:rPr lang="en-US" altLang="zh-CN" dirty="0" smtClean="0"/>
              <a:t>Allocate tasks</a:t>
            </a:r>
          </a:p>
          <a:p>
            <a:endParaRPr lang="en-US" dirty="0"/>
          </a:p>
          <a:p>
            <a:r>
              <a:rPr lang="en-US" dirty="0" err="1" smtClean="0"/>
              <a:t>Disscusion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https://ads-searching-system.herokuapp.com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github.com/BitTigerInst/ads-searching-system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3247697"/>
            <a:ext cx="5199117" cy="29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</a:p>
          <a:p>
            <a:r>
              <a:rPr lang="en-US" dirty="0" smtClean="0"/>
              <a:t>Project Overview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Difficulties</a:t>
            </a:r>
          </a:p>
          <a:p>
            <a:r>
              <a:rPr lang="en-US" dirty="0" smtClean="0"/>
              <a:t>Future Improvement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Formed in June, 2016</a:t>
            </a:r>
          </a:p>
          <a:p>
            <a:r>
              <a:rPr lang="en-US" dirty="0" smtClean="0"/>
              <a:t>Monkey Year Horse Month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03" y="3500856"/>
            <a:ext cx="1293210" cy="1247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9700" y="509111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Jialiang</a:t>
            </a:r>
            <a:r>
              <a:rPr lang="en-US" dirty="0" smtClean="0"/>
              <a:t> Li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64" y="3500856"/>
            <a:ext cx="1205535" cy="1247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457" y="5091113"/>
            <a:ext cx="90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Tao Xu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61" y="3500855"/>
            <a:ext cx="1227959" cy="1249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1754" y="5091113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Jingyun</a:t>
            </a:r>
            <a:r>
              <a:rPr lang="en-US" dirty="0" smtClean="0"/>
              <a:t> 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22786"/>
            <a:ext cx="4792075" cy="31215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322786"/>
            <a:ext cx="5322830" cy="30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703" y="248391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Ads Account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7027" y="248391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Ads Campaign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44618" y="248391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6421" y="4056993"/>
            <a:ext cx="6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Nike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64838" y="346389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Clothing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2313" y="49398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1848" y="32792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45685" y="4039539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Women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5546" y="4649146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Basketball Shoes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33620" y="540945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Shoes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8" idx="1"/>
          </p:cNvCxnSpPr>
          <p:nvPr/>
        </p:nvCxnSpPr>
        <p:spPr>
          <a:xfrm flipV="1">
            <a:off x="1986455" y="3648560"/>
            <a:ext cx="2678383" cy="5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86455" y="4241659"/>
            <a:ext cx="2678383" cy="88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11917" y="3463894"/>
            <a:ext cx="192170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11917" y="3648560"/>
            <a:ext cx="1921703" cy="5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 flipV="1">
            <a:off x="5929525" y="4833812"/>
            <a:ext cx="1896021" cy="29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38345" y="5124529"/>
            <a:ext cx="1887201" cy="46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 smtClean="0"/>
              <a:t>Front End</a:t>
            </a:r>
          </a:p>
          <a:p>
            <a:endParaRPr lang="en-US" dirty="0" smtClean="0"/>
          </a:p>
          <a:p>
            <a:r>
              <a:rPr lang="en-US" dirty="0" smtClean="0"/>
              <a:t>Workflow</a:t>
            </a:r>
          </a:p>
          <a:p>
            <a:endParaRPr lang="en-US" dirty="0"/>
          </a:p>
          <a:p>
            <a:r>
              <a:rPr lang="en-US" dirty="0" smtClean="0"/>
              <a:t>Cache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Database</a:t>
            </a:r>
          </a:p>
          <a:p>
            <a:endParaRPr lang="en-US" dirty="0"/>
          </a:p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64" y="1965434"/>
            <a:ext cx="744043" cy="744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572" y="1923975"/>
            <a:ext cx="849844" cy="849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915" y="2872641"/>
            <a:ext cx="3142593" cy="649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481" y="3706412"/>
            <a:ext cx="668051" cy="668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995" y="4485849"/>
            <a:ext cx="779021" cy="779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75" y="1965434"/>
            <a:ext cx="1066950" cy="1086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75" y="3502709"/>
            <a:ext cx="1070859" cy="1033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75" y="4954556"/>
            <a:ext cx="1070859" cy="110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2105" y="5275380"/>
            <a:ext cx="859461" cy="8594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09318" y="2249231"/>
            <a:ext cx="98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Jingyun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17077" y="393470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Jialiang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20113" y="5335778"/>
            <a:ext cx="56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– Input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833073"/>
              </p:ext>
            </p:extLst>
          </p:nvPr>
        </p:nvGraphicFramePr>
        <p:xfrm>
          <a:off x="1069848" y="2509782"/>
          <a:ext cx="1005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CampaignId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Budget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87614" y="2025037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Campaign Table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8364" y="3990072"/>
            <a:ext cx="11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 Table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470681"/>
              </p:ext>
            </p:extLst>
          </p:nvPr>
        </p:nvGraphicFramePr>
        <p:xfrm>
          <a:off x="1069848" y="4437786"/>
          <a:ext cx="10058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2011680"/>
                <a:gridCol w="2011680"/>
                <a:gridCol w="2011680"/>
                <a:gridCol w="2011680"/>
              </a:tblGrid>
              <a:tr h="36355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CampaignId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Bid</a:t>
                      </a:r>
                      <a:r>
                        <a:rPr lang="en-US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Pclick</a:t>
                      </a:r>
                      <a:endParaRPr lang="en-US" dirty="0"/>
                    </a:p>
                  </a:txBody>
                  <a:tcPr/>
                </a:tc>
              </a:tr>
              <a:tr h="363552">
                <a:tc>
                  <a:txBody>
                    <a:bodyPr/>
                    <a:lstStyle/>
                    <a:p>
                      <a:r>
                        <a:rPr lang="en-US" dirty="0" smtClean="0"/>
                        <a:t>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Nike Running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</a:tr>
              <a:tr h="363552">
                <a:tc>
                  <a:txBody>
                    <a:bodyPr/>
                    <a:lstStyle/>
                    <a:p>
                      <a:r>
                        <a:rPr lang="en-US" dirty="0" smtClean="0"/>
                        <a:t>1233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Basketball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4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</a:t>
            </a:r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848" y="303749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Inverted Index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9848" y="4456387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Forwarded Index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75101"/>
              </p:ext>
            </p:extLst>
          </p:nvPr>
        </p:nvGraphicFramePr>
        <p:xfrm>
          <a:off x="4417848" y="2887804"/>
          <a:ext cx="5819228" cy="774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614"/>
                <a:gridCol w="2909614"/>
              </a:tblGrid>
              <a:tr h="387377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AdIds</a:t>
                      </a:r>
                      <a:endParaRPr lang="en-US" dirty="0"/>
                    </a:p>
                  </a:txBody>
                  <a:tcPr/>
                </a:tc>
              </a:tr>
              <a:tr h="387377">
                <a:tc>
                  <a:txBody>
                    <a:bodyPr/>
                    <a:lstStyle/>
                    <a:p>
                      <a:r>
                        <a:rPr lang="en-US" dirty="0" smtClean="0"/>
                        <a:t>shoe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1225, 1231,</a:t>
                      </a:r>
                      <a:r>
                        <a:rPr lang="en-US" baseline="0" dirty="0" smtClean="0"/>
                        <a:t> 1233</a:t>
                      </a:r>
                      <a:r>
                        <a:rPr lang="en-US" dirty="0" smtClean="0"/>
                        <a:t>, 1365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88398"/>
              </p:ext>
            </p:extLst>
          </p:nvPr>
        </p:nvGraphicFramePr>
        <p:xfrm>
          <a:off x="3468413" y="4333276"/>
          <a:ext cx="76598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1"/>
                <a:gridCol w="1860331"/>
                <a:gridCol w="1608083"/>
                <a:gridCol w="1572351"/>
                <a:gridCol w="1399869"/>
              </a:tblGrid>
              <a:tr h="3611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CampaignId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Bid</a:t>
                      </a:r>
                      <a:r>
                        <a:rPr lang="en-US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PClick</a:t>
                      </a:r>
                      <a:endParaRPr lang="en-US" dirty="0"/>
                    </a:p>
                  </a:txBody>
                  <a:tcPr/>
                </a:tc>
              </a:tr>
              <a:tr h="361101">
                <a:tc>
                  <a:txBody>
                    <a:bodyPr/>
                    <a:lstStyle/>
                    <a:p>
                      <a:r>
                        <a:rPr lang="en-US" dirty="0" smtClean="0"/>
                        <a:t>1231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Nike Running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9807" y="3573513"/>
            <a:ext cx="1660634" cy="630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99336" y="1724512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99335" y="2266386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9335" y="2819287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Ads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99334" y="3368048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Rank Ads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99333" y="3910539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Top 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99332" y="4454536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99331" y="5008155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Dedupe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99331" y="5546267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 Budget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99332" y="6093427"/>
            <a:ext cx="1818289" cy="50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Allocate Ads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6663554" y="2169868"/>
            <a:ext cx="1124607" cy="6975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6568963" y="5449749"/>
            <a:ext cx="1303285" cy="6975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Campaign</a:t>
            </a:r>
            <a:endParaRPr lang="en-US" dirty="0"/>
          </a:p>
        </p:txBody>
      </p:sp>
      <p:cxnSp>
        <p:nvCxnSpPr>
          <p:cNvPr id="18" name="Straight Connector 17"/>
          <p:cNvCxnSpPr>
            <a:stCxn id="7" idx="3"/>
            <a:endCxn id="15" idx="2"/>
          </p:cNvCxnSpPr>
          <p:nvPr/>
        </p:nvCxnSpPr>
        <p:spPr>
          <a:xfrm flipV="1">
            <a:off x="5717624" y="2518634"/>
            <a:ext cx="9459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6" idx="2"/>
          </p:cNvCxnSpPr>
          <p:nvPr/>
        </p:nvCxnSpPr>
        <p:spPr>
          <a:xfrm flipV="1">
            <a:off x="5717620" y="5798515"/>
            <a:ext cx="8513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1"/>
          </p:cNvCxnSpPr>
          <p:nvPr/>
        </p:nvCxnSpPr>
        <p:spPr>
          <a:xfrm flipV="1">
            <a:off x="2480441" y="1976761"/>
            <a:ext cx="1418895" cy="177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1"/>
          </p:cNvCxnSpPr>
          <p:nvPr/>
        </p:nvCxnSpPr>
        <p:spPr>
          <a:xfrm flipH="1" flipV="1">
            <a:off x="2480441" y="4035972"/>
            <a:ext cx="1418891" cy="230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547113" y="1687135"/>
            <a:ext cx="1376855" cy="541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NLP</a:t>
            </a:r>
            <a:endParaRPr lang="en-US" dirty="0"/>
          </a:p>
        </p:txBody>
      </p:sp>
      <p:cxnSp>
        <p:nvCxnSpPr>
          <p:cNvPr id="29" name="Straight Connector 28"/>
          <p:cNvCxnSpPr>
            <a:stCxn id="6" idx="3"/>
            <a:endCxn id="27" idx="1"/>
          </p:cNvCxnSpPr>
          <p:nvPr/>
        </p:nvCxnSpPr>
        <p:spPr>
          <a:xfrm flipV="1">
            <a:off x="5717625" y="1958072"/>
            <a:ext cx="2829488" cy="1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55706" y="3358117"/>
            <a:ext cx="5759668" cy="542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Quality Score = </a:t>
            </a:r>
            <a:r>
              <a:rPr lang="en-US" sz="1600" dirty="0"/>
              <a:t>0.75 </a:t>
            </a:r>
            <a:r>
              <a:rPr lang="en-US" sz="1600" dirty="0" smtClean="0"/>
              <a:t>* </a:t>
            </a:r>
            <a:r>
              <a:rPr lang="en-US" sz="1600" dirty="0" err="1" smtClean="0"/>
              <a:t>pClick</a:t>
            </a:r>
            <a:r>
              <a:rPr lang="en-US" sz="1600" dirty="0" smtClean="0"/>
              <a:t>+ </a:t>
            </a:r>
            <a:r>
              <a:rPr lang="en-US" sz="1600" dirty="0"/>
              <a:t>0.25 </a:t>
            </a:r>
            <a:r>
              <a:rPr lang="en-US" sz="1600" dirty="0" smtClean="0"/>
              <a:t>* Relevant Score</a:t>
            </a:r>
            <a:endParaRPr lang="en-US" sz="1600" dirty="0"/>
          </a:p>
        </p:txBody>
      </p:sp>
      <p:cxnSp>
        <p:nvCxnSpPr>
          <p:cNvPr id="32" name="Straight Connector 31"/>
          <p:cNvCxnSpPr>
            <a:stCxn id="9" idx="3"/>
            <a:endCxn id="30" idx="1"/>
          </p:cNvCxnSpPr>
          <p:nvPr/>
        </p:nvCxnSpPr>
        <p:spPr>
          <a:xfrm>
            <a:off x="5717623" y="3620297"/>
            <a:ext cx="638083" cy="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355706" y="4454535"/>
            <a:ext cx="5759668" cy="504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Cost per Click = next Rank Score / current Quality </a:t>
            </a:r>
            <a:r>
              <a:rPr lang="en-US" sz="1400" dirty="0"/>
              <a:t>S</a:t>
            </a:r>
            <a:r>
              <a:rPr lang="en-US" sz="1400" dirty="0" smtClean="0"/>
              <a:t>core + 0.01</a:t>
            </a:r>
            <a:endParaRPr lang="en-US" sz="1400" dirty="0"/>
          </a:p>
        </p:txBody>
      </p:sp>
      <p:cxnSp>
        <p:nvCxnSpPr>
          <p:cNvPr id="35" name="Straight Connector 34"/>
          <p:cNvCxnSpPr>
            <a:stCxn id="11" idx="3"/>
            <a:endCxn id="33" idx="1"/>
          </p:cNvCxnSpPr>
          <p:nvPr/>
        </p:nvCxnSpPr>
        <p:spPr>
          <a:xfrm flipV="1">
            <a:off x="5717621" y="4706784"/>
            <a:ext cx="6380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143</TotalTime>
  <Words>203</Words>
  <Application>Microsoft Macintosh PowerPoint</Application>
  <PresentationFormat>Widescreen</PresentationFormat>
  <Paragraphs>135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方正姚体</vt:lpstr>
      <vt:lpstr>Wood Type</vt:lpstr>
      <vt:lpstr>Ads Searching System</vt:lpstr>
      <vt:lpstr>Outline</vt:lpstr>
      <vt:lpstr>Team Introduction</vt:lpstr>
      <vt:lpstr>Project Overview</vt:lpstr>
      <vt:lpstr>Project Overview</vt:lpstr>
      <vt:lpstr>Architecture</vt:lpstr>
      <vt:lpstr>Architecture – Input</vt:lpstr>
      <vt:lpstr>Architecture – Data Structure</vt:lpstr>
      <vt:lpstr>Architecture – Workflow</vt:lpstr>
      <vt:lpstr>Difficulties</vt:lpstr>
      <vt:lpstr>Difficulties</vt:lpstr>
      <vt:lpstr>Difficulties</vt:lpstr>
      <vt:lpstr>Future Improvement</vt:lpstr>
      <vt:lpstr>Summary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 Searching System</dc:title>
  <dc:creator>Jack Li</dc:creator>
  <cp:lastModifiedBy>Jack Li</cp:lastModifiedBy>
  <cp:revision>13</cp:revision>
  <dcterms:created xsi:type="dcterms:W3CDTF">2016-08-07T16:36:03Z</dcterms:created>
  <dcterms:modified xsi:type="dcterms:W3CDTF">2016-08-07T18:59:56Z</dcterms:modified>
</cp:coreProperties>
</file>